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9" r:id="rId1"/>
    <p:sldMasterId id="2147483650" r:id="rId2"/>
  </p:sldMasterIdLst>
  <p:notesMasterIdLst>
    <p:notesMasterId r:id="rId11"/>
  </p:notesMasterIdLst>
  <p:sldIdLst>
    <p:sldId id="286" r:id="rId3"/>
    <p:sldId id="287" r:id="rId4"/>
    <p:sldId id="270" r:id="rId5"/>
    <p:sldId id="282" r:id="rId6"/>
    <p:sldId id="285" r:id="rId7"/>
    <p:sldId id="283" r:id="rId8"/>
    <p:sldId id="266" r:id="rId9"/>
    <p:sldId id="288" r:id="rId10"/>
  </p:sldIdLst>
  <p:sldSz cx="13004800" cy="9753600"/>
  <p:notesSz cx="6858000" cy="9144000"/>
  <p:defaultTextStyle>
    <a:defPPr>
      <a:defRPr lang="en-US"/>
    </a:defPPr>
    <a:lvl1pPr algn="ctr" defTabSz="584200" rtl="0" fontAlgn="base" hangingPunct="0">
      <a:spcBef>
        <a:spcPct val="0"/>
      </a:spcBef>
      <a:spcAft>
        <a:spcPct val="0"/>
      </a:spcAft>
      <a:defRPr sz="4200" kern="1200">
        <a:solidFill>
          <a:srgbClr val="FFFFFF"/>
        </a:solidFill>
        <a:latin typeface="Helvetica Light" charset="0"/>
        <a:ea typeface="Helvetica Light" charset="0"/>
        <a:cs typeface="Helvetica Light" charset="0"/>
        <a:sym typeface="Helvetica Light" charset="0"/>
      </a:defRPr>
    </a:lvl1pPr>
    <a:lvl2pPr marL="342900" indent="114300" algn="ctr" defTabSz="584200" rtl="0" fontAlgn="base" hangingPunct="0">
      <a:spcBef>
        <a:spcPct val="0"/>
      </a:spcBef>
      <a:spcAft>
        <a:spcPct val="0"/>
      </a:spcAft>
      <a:defRPr sz="4200" kern="1200">
        <a:solidFill>
          <a:srgbClr val="FFFFFF"/>
        </a:solidFill>
        <a:latin typeface="Helvetica Light" charset="0"/>
        <a:ea typeface="Helvetica Light" charset="0"/>
        <a:cs typeface="Helvetica Light" charset="0"/>
        <a:sym typeface="Helvetica Light" charset="0"/>
      </a:defRPr>
    </a:lvl2pPr>
    <a:lvl3pPr marL="685800" indent="228600" algn="ctr" defTabSz="584200" rtl="0" fontAlgn="base" hangingPunct="0">
      <a:spcBef>
        <a:spcPct val="0"/>
      </a:spcBef>
      <a:spcAft>
        <a:spcPct val="0"/>
      </a:spcAft>
      <a:defRPr sz="4200" kern="1200">
        <a:solidFill>
          <a:srgbClr val="FFFFFF"/>
        </a:solidFill>
        <a:latin typeface="Helvetica Light" charset="0"/>
        <a:ea typeface="Helvetica Light" charset="0"/>
        <a:cs typeface="Helvetica Light" charset="0"/>
        <a:sym typeface="Helvetica Light" charset="0"/>
      </a:defRPr>
    </a:lvl3pPr>
    <a:lvl4pPr marL="1028700" indent="342900" algn="ctr" defTabSz="584200" rtl="0" fontAlgn="base" hangingPunct="0">
      <a:spcBef>
        <a:spcPct val="0"/>
      </a:spcBef>
      <a:spcAft>
        <a:spcPct val="0"/>
      </a:spcAft>
      <a:defRPr sz="4200" kern="1200">
        <a:solidFill>
          <a:srgbClr val="FFFFFF"/>
        </a:solidFill>
        <a:latin typeface="Helvetica Light" charset="0"/>
        <a:ea typeface="Helvetica Light" charset="0"/>
        <a:cs typeface="Helvetica Light" charset="0"/>
        <a:sym typeface="Helvetica Light" charset="0"/>
      </a:defRPr>
    </a:lvl4pPr>
    <a:lvl5pPr marL="1371600" indent="457200" algn="ctr" defTabSz="584200" rtl="0" fontAlgn="base" hangingPunct="0">
      <a:spcBef>
        <a:spcPct val="0"/>
      </a:spcBef>
      <a:spcAft>
        <a:spcPct val="0"/>
      </a:spcAft>
      <a:defRPr sz="4200" kern="1200">
        <a:solidFill>
          <a:srgbClr val="FFFFFF"/>
        </a:solidFill>
        <a:latin typeface="Helvetica Light" charset="0"/>
        <a:ea typeface="Helvetica Light" charset="0"/>
        <a:cs typeface="Helvetica Light" charset="0"/>
        <a:sym typeface="Helvetica Light" charset="0"/>
      </a:defRPr>
    </a:lvl5pPr>
    <a:lvl6pPr marL="2286000" algn="l" defTabSz="914400" rtl="0" eaLnBrk="1" latinLnBrk="0" hangingPunct="1">
      <a:defRPr sz="4200" kern="1200">
        <a:solidFill>
          <a:srgbClr val="FFFFFF"/>
        </a:solidFill>
        <a:latin typeface="Helvetica Light" charset="0"/>
        <a:ea typeface="Helvetica Light" charset="0"/>
        <a:cs typeface="Helvetica Light" charset="0"/>
        <a:sym typeface="Helvetica Light" charset="0"/>
      </a:defRPr>
    </a:lvl6pPr>
    <a:lvl7pPr marL="2743200" algn="l" defTabSz="914400" rtl="0" eaLnBrk="1" latinLnBrk="0" hangingPunct="1">
      <a:defRPr sz="4200" kern="1200">
        <a:solidFill>
          <a:srgbClr val="FFFFFF"/>
        </a:solidFill>
        <a:latin typeface="Helvetica Light" charset="0"/>
        <a:ea typeface="Helvetica Light" charset="0"/>
        <a:cs typeface="Helvetica Light" charset="0"/>
        <a:sym typeface="Helvetica Light" charset="0"/>
      </a:defRPr>
    </a:lvl7pPr>
    <a:lvl8pPr marL="3200400" algn="l" defTabSz="914400" rtl="0" eaLnBrk="1" latinLnBrk="0" hangingPunct="1">
      <a:defRPr sz="4200" kern="1200">
        <a:solidFill>
          <a:srgbClr val="FFFFFF"/>
        </a:solidFill>
        <a:latin typeface="Helvetica Light" charset="0"/>
        <a:ea typeface="Helvetica Light" charset="0"/>
        <a:cs typeface="Helvetica Light" charset="0"/>
        <a:sym typeface="Helvetica Light" charset="0"/>
      </a:defRPr>
    </a:lvl8pPr>
    <a:lvl9pPr marL="3657600" algn="l" defTabSz="914400" rtl="0" eaLnBrk="1" latinLnBrk="0" hangingPunct="1">
      <a:defRPr sz="4200" kern="1200">
        <a:solidFill>
          <a:srgbClr val="FFFFFF"/>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1B7A5-82C8-4941-B40E-6AEDCF8FD04B}" v="17" dt="2021-09-04T21:17:20.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790" y="72"/>
      </p:cViewPr>
      <p:guideLst>
        <p:guide orient="horz" pos="3072"/>
        <p:guide pos="4096"/>
      </p:guideLst>
    </p:cSldViewPr>
  </p:slideViewPr>
  <p:notesTextViewPr>
    <p:cViewPr>
      <p:scale>
        <a:sx n="1" d="1"/>
        <a:sy n="1" d="1"/>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raight" userId="6af5a744-ae2d-4384-88ac-d59f657536e0" providerId="ADAL" clId="{7201B7A5-82C8-4941-B40E-6AEDCF8FD04B}"/>
    <pc:docChg chg="undo custSel addSld delSld modSld sldOrd">
      <pc:chgData name="David Wraight" userId="6af5a744-ae2d-4384-88ac-d59f657536e0" providerId="ADAL" clId="{7201B7A5-82C8-4941-B40E-6AEDCF8FD04B}" dt="2021-09-04T21:17:20.483" v="188"/>
      <pc:docMkLst>
        <pc:docMk/>
      </pc:docMkLst>
      <pc:sldChg chg="addSp delSp modSp mod setBg">
        <pc:chgData name="David Wraight" userId="6af5a744-ae2d-4384-88ac-d59f657536e0" providerId="ADAL" clId="{7201B7A5-82C8-4941-B40E-6AEDCF8FD04B}" dt="2021-09-04T07:37:13.274" v="104" actId="1076"/>
        <pc:sldMkLst>
          <pc:docMk/>
          <pc:sldMk cId="0" sldId="266"/>
        </pc:sldMkLst>
        <pc:spChg chg="add mod">
          <ac:chgData name="David Wraight" userId="6af5a744-ae2d-4384-88ac-d59f657536e0" providerId="ADAL" clId="{7201B7A5-82C8-4941-B40E-6AEDCF8FD04B}" dt="2021-09-04T07:37:13.274" v="104" actId="1076"/>
          <ac:spMkLst>
            <pc:docMk/>
            <pc:sldMk cId="0" sldId="266"/>
            <ac:spMk id="7" creationId="{7717B3ED-CD14-4B98-B877-5DE2F87A2B6C}"/>
          </ac:spMkLst>
        </pc:spChg>
        <pc:spChg chg="add del">
          <ac:chgData name="David Wraight" userId="6af5a744-ae2d-4384-88ac-d59f657536e0" providerId="ADAL" clId="{7201B7A5-82C8-4941-B40E-6AEDCF8FD04B}" dt="2021-09-04T07:35:07.869" v="41" actId="26606"/>
          <ac:spMkLst>
            <pc:docMk/>
            <pc:sldMk cId="0" sldId="266"/>
            <ac:spMk id="8" creationId="{B670DBD5-770C-4383-9F54-5B86E86BD5BB}"/>
          </ac:spMkLst>
        </pc:spChg>
        <pc:spChg chg="add del">
          <ac:chgData name="David Wraight" userId="6af5a744-ae2d-4384-88ac-d59f657536e0" providerId="ADAL" clId="{7201B7A5-82C8-4941-B40E-6AEDCF8FD04B}" dt="2021-09-04T07:35:13.878" v="43" actId="26606"/>
          <ac:spMkLst>
            <pc:docMk/>
            <pc:sldMk cId="0" sldId="266"/>
            <ac:spMk id="10" creationId="{42A4FC2C-047E-45A5-965D-8E1E3BF09BC6}"/>
          </ac:spMkLst>
        </pc:spChg>
        <pc:picChg chg="add mod">
          <ac:chgData name="David Wraight" userId="6af5a744-ae2d-4384-88ac-d59f657536e0" providerId="ADAL" clId="{7201B7A5-82C8-4941-B40E-6AEDCF8FD04B}" dt="2021-09-04T07:35:30.157" v="45" actId="1076"/>
          <ac:picMkLst>
            <pc:docMk/>
            <pc:sldMk cId="0" sldId="266"/>
            <ac:picMk id="3" creationId="{5617F74F-C99D-49EB-BA78-D1161758D33F}"/>
          </ac:picMkLst>
        </pc:picChg>
      </pc:sldChg>
      <pc:sldChg chg="delSp modSp mod modAnim">
        <pc:chgData name="David Wraight" userId="6af5a744-ae2d-4384-88ac-d59f657536e0" providerId="ADAL" clId="{7201B7A5-82C8-4941-B40E-6AEDCF8FD04B}" dt="2021-09-04T21:17:20.483" v="188"/>
        <pc:sldMkLst>
          <pc:docMk/>
          <pc:sldMk cId="2943878924" sldId="270"/>
        </pc:sldMkLst>
        <pc:spChg chg="del">
          <ac:chgData name="David Wraight" userId="6af5a744-ae2d-4384-88ac-d59f657536e0" providerId="ADAL" clId="{7201B7A5-82C8-4941-B40E-6AEDCF8FD04B}" dt="2021-09-04T07:26:47.773" v="23" actId="478"/>
          <ac:spMkLst>
            <pc:docMk/>
            <pc:sldMk cId="2943878924" sldId="270"/>
            <ac:spMk id="2" creationId="{00000000-0000-0000-0000-000000000000}"/>
          </ac:spMkLst>
        </pc:spChg>
        <pc:spChg chg="mod">
          <ac:chgData name="David Wraight" userId="6af5a744-ae2d-4384-88ac-d59f657536e0" providerId="ADAL" clId="{7201B7A5-82C8-4941-B40E-6AEDCF8FD04B}" dt="2021-09-04T07:27:29.744" v="28" actId="20577"/>
          <ac:spMkLst>
            <pc:docMk/>
            <pc:sldMk cId="2943878924" sldId="270"/>
            <ac:spMk id="12291" creationId="{00000000-0000-0000-0000-000000000000}"/>
          </ac:spMkLst>
        </pc:spChg>
      </pc:sldChg>
      <pc:sldChg chg="delSp modSp mod">
        <pc:chgData name="David Wraight" userId="6af5a744-ae2d-4384-88ac-d59f657536e0" providerId="ADAL" clId="{7201B7A5-82C8-4941-B40E-6AEDCF8FD04B}" dt="2021-09-04T07:27:52.833" v="31" actId="1076"/>
        <pc:sldMkLst>
          <pc:docMk/>
          <pc:sldMk cId="1876527979" sldId="282"/>
        </pc:sldMkLst>
        <pc:spChg chg="del mod">
          <ac:chgData name="David Wraight" userId="6af5a744-ae2d-4384-88ac-d59f657536e0" providerId="ADAL" clId="{7201B7A5-82C8-4941-B40E-6AEDCF8FD04B}" dt="2021-09-04T07:27:40.394" v="29" actId="478"/>
          <ac:spMkLst>
            <pc:docMk/>
            <pc:sldMk cId="1876527979" sldId="282"/>
            <ac:spMk id="2" creationId="{00000000-0000-0000-0000-000000000000}"/>
          </ac:spMkLst>
        </pc:spChg>
        <pc:spChg chg="mod">
          <ac:chgData name="David Wraight" userId="6af5a744-ae2d-4384-88ac-d59f657536e0" providerId="ADAL" clId="{7201B7A5-82C8-4941-B40E-6AEDCF8FD04B}" dt="2021-09-04T07:27:52.833" v="31" actId="1076"/>
          <ac:spMkLst>
            <pc:docMk/>
            <pc:sldMk cId="1876527979" sldId="282"/>
            <ac:spMk id="12291" creationId="{00000000-0000-0000-0000-000000000000}"/>
          </ac:spMkLst>
        </pc:spChg>
      </pc:sldChg>
      <pc:sldChg chg="delSp modSp mod">
        <pc:chgData name="David Wraight" userId="6af5a744-ae2d-4384-88ac-d59f657536e0" providerId="ADAL" clId="{7201B7A5-82C8-4941-B40E-6AEDCF8FD04B}" dt="2021-09-04T07:28:27.182" v="35" actId="14100"/>
        <pc:sldMkLst>
          <pc:docMk/>
          <pc:sldMk cId="3867201504" sldId="283"/>
        </pc:sldMkLst>
        <pc:spChg chg="del">
          <ac:chgData name="David Wraight" userId="6af5a744-ae2d-4384-88ac-d59f657536e0" providerId="ADAL" clId="{7201B7A5-82C8-4941-B40E-6AEDCF8FD04B}" dt="2021-09-04T07:28:23.960" v="34" actId="478"/>
          <ac:spMkLst>
            <pc:docMk/>
            <pc:sldMk cId="3867201504" sldId="283"/>
            <ac:spMk id="2" creationId="{00000000-0000-0000-0000-000000000000}"/>
          </ac:spMkLst>
        </pc:spChg>
        <pc:spChg chg="mod">
          <ac:chgData name="David Wraight" userId="6af5a744-ae2d-4384-88ac-d59f657536e0" providerId="ADAL" clId="{7201B7A5-82C8-4941-B40E-6AEDCF8FD04B}" dt="2021-09-04T07:28:27.182" v="35" actId="14100"/>
          <ac:spMkLst>
            <pc:docMk/>
            <pc:sldMk cId="3867201504" sldId="283"/>
            <ac:spMk id="12291" creationId="{00000000-0000-0000-0000-000000000000}"/>
          </ac:spMkLst>
        </pc:spChg>
      </pc:sldChg>
      <pc:sldChg chg="del">
        <pc:chgData name="David Wraight" userId="6af5a744-ae2d-4384-88ac-d59f657536e0" providerId="ADAL" clId="{7201B7A5-82C8-4941-B40E-6AEDCF8FD04B}" dt="2021-09-03T01:16:15.091" v="1" actId="47"/>
        <pc:sldMkLst>
          <pc:docMk/>
          <pc:sldMk cId="3867201504" sldId="284"/>
        </pc:sldMkLst>
      </pc:sldChg>
      <pc:sldChg chg="delSp modSp mod">
        <pc:chgData name="David Wraight" userId="6af5a744-ae2d-4384-88ac-d59f657536e0" providerId="ADAL" clId="{7201B7A5-82C8-4941-B40E-6AEDCF8FD04B}" dt="2021-09-04T07:28:03.397" v="33" actId="14100"/>
        <pc:sldMkLst>
          <pc:docMk/>
          <pc:sldMk cId="3867201504" sldId="285"/>
        </pc:sldMkLst>
        <pc:spChg chg="del">
          <ac:chgData name="David Wraight" userId="6af5a744-ae2d-4384-88ac-d59f657536e0" providerId="ADAL" clId="{7201B7A5-82C8-4941-B40E-6AEDCF8FD04B}" dt="2021-09-04T07:27:59.910" v="32" actId="478"/>
          <ac:spMkLst>
            <pc:docMk/>
            <pc:sldMk cId="3867201504" sldId="285"/>
            <ac:spMk id="2" creationId="{00000000-0000-0000-0000-000000000000}"/>
          </ac:spMkLst>
        </pc:spChg>
        <pc:spChg chg="mod">
          <ac:chgData name="David Wraight" userId="6af5a744-ae2d-4384-88ac-d59f657536e0" providerId="ADAL" clId="{7201B7A5-82C8-4941-B40E-6AEDCF8FD04B}" dt="2021-09-04T07:28:03.397" v="33" actId="14100"/>
          <ac:spMkLst>
            <pc:docMk/>
            <pc:sldMk cId="3867201504" sldId="285"/>
            <ac:spMk id="12291" creationId="{00000000-0000-0000-0000-000000000000}"/>
          </ac:spMkLst>
        </pc:spChg>
      </pc:sldChg>
      <pc:sldChg chg="addSp delSp modSp mod ord modAnim">
        <pc:chgData name="David Wraight" userId="6af5a744-ae2d-4384-88ac-d59f657536e0" providerId="ADAL" clId="{7201B7A5-82C8-4941-B40E-6AEDCF8FD04B}" dt="2021-09-04T07:25:47.280" v="21" actId="1076"/>
        <pc:sldMkLst>
          <pc:docMk/>
          <pc:sldMk cId="687107083" sldId="286"/>
        </pc:sldMkLst>
        <pc:spChg chg="del mod">
          <ac:chgData name="David Wraight" userId="6af5a744-ae2d-4384-88ac-d59f657536e0" providerId="ADAL" clId="{7201B7A5-82C8-4941-B40E-6AEDCF8FD04B}" dt="2021-09-04T07:25:37.539" v="18" actId="478"/>
          <ac:spMkLst>
            <pc:docMk/>
            <pc:sldMk cId="687107083" sldId="286"/>
            <ac:spMk id="2" creationId="{00000000-0000-0000-0000-000000000000}"/>
          </ac:spMkLst>
        </pc:spChg>
        <pc:spChg chg="mod">
          <ac:chgData name="David Wraight" userId="6af5a744-ae2d-4384-88ac-d59f657536e0" providerId="ADAL" clId="{7201B7A5-82C8-4941-B40E-6AEDCF8FD04B}" dt="2021-09-03T01:16:07.256" v="0" actId="6549"/>
          <ac:spMkLst>
            <pc:docMk/>
            <pc:sldMk cId="687107083" sldId="286"/>
            <ac:spMk id="12291" creationId="{00000000-0000-0000-0000-000000000000}"/>
          </ac:spMkLst>
        </pc:spChg>
        <pc:picChg chg="add del mod">
          <ac:chgData name="David Wraight" userId="6af5a744-ae2d-4384-88ac-d59f657536e0" providerId="ADAL" clId="{7201B7A5-82C8-4941-B40E-6AEDCF8FD04B}" dt="2021-09-04T07:23:36.967" v="12" actId="478"/>
          <ac:picMkLst>
            <pc:docMk/>
            <pc:sldMk cId="687107083" sldId="286"/>
            <ac:picMk id="4" creationId="{74E5F34B-143C-4AFD-9AB6-F8299B0372AE}"/>
          </ac:picMkLst>
        </pc:picChg>
        <pc:picChg chg="add mod">
          <ac:chgData name="David Wraight" userId="6af5a744-ae2d-4384-88ac-d59f657536e0" providerId="ADAL" clId="{7201B7A5-82C8-4941-B40E-6AEDCF8FD04B}" dt="2021-09-04T07:25:47.280" v="21" actId="1076"/>
          <ac:picMkLst>
            <pc:docMk/>
            <pc:sldMk cId="687107083" sldId="286"/>
            <ac:picMk id="6" creationId="{FA8A5D35-0790-4CA8-9CB8-289FDFE24DA9}"/>
          </ac:picMkLst>
        </pc:picChg>
      </pc:sldChg>
      <pc:sldChg chg="addSp delSp modSp add mod">
        <pc:chgData name="David Wraight" userId="6af5a744-ae2d-4384-88ac-d59f657536e0" providerId="ADAL" clId="{7201B7A5-82C8-4941-B40E-6AEDCF8FD04B}" dt="2021-09-04T07:41:33.933" v="117" actId="1076"/>
        <pc:sldMkLst>
          <pc:docMk/>
          <pc:sldMk cId="52483153" sldId="287"/>
        </pc:sldMkLst>
        <pc:spChg chg="del">
          <ac:chgData name="David Wraight" userId="6af5a744-ae2d-4384-88ac-d59f657536e0" providerId="ADAL" clId="{7201B7A5-82C8-4941-B40E-6AEDCF8FD04B}" dt="2021-09-04T07:26:42.643" v="22" actId="478"/>
          <ac:spMkLst>
            <pc:docMk/>
            <pc:sldMk cId="52483153" sldId="287"/>
            <ac:spMk id="2" creationId="{00000000-0000-0000-0000-000000000000}"/>
          </ac:spMkLst>
        </pc:spChg>
        <pc:spChg chg="add mod">
          <ac:chgData name="David Wraight" userId="6af5a744-ae2d-4384-88ac-d59f657536e0" providerId="ADAL" clId="{7201B7A5-82C8-4941-B40E-6AEDCF8FD04B}" dt="2021-09-04T07:41:23.541" v="114" actId="1076"/>
          <ac:spMkLst>
            <pc:docMk/>
            <pc:sldMk cId="52483153" sldId="287"/>
            <ac:spMk id="5" creationId="{F584EA19-0C75-4932-B514-44519FDAECFE}"/>
          </ac:spMkLst>
        </pc:spChg>
        <pc:picChg chg="mod">
          <ac:chgData name="David Wraight" userId="6af5a744-ae2d-4384-88ac-d59f657536e0" providerId="ADAL" clId="{7201B7A5-82C8-4941-B40E-6AEDCF8FD04B}" dt="2021-09-04T07:41:33.933" v="117" actId="1076"/>
          <ac:picMkLst>
            <pc:docMk/>
            <pc:sldMk cId="52483153" sldId="287"/>
            <ac:picMk id="4" creationId="{74E5F34B-143C-4AFD-9AB6-F8299B0372AE}"/>
          </ac:picMkLst>
        </pc:picChg>
      </pc:sldChg>
      <pc:sldChg chg="addSp delSp modSp add mod setBg">
        <pc:chgData name="David Wraight" userId="6af5a744-ae2d-4384-88ac-d59f657536e0" providerId="ADAL" clId="{7201B7A5-82C8-4941-B40E-6AEDCF8FD04B}" dt="2021-09-04T21:16:25.002" v="187" actId="1076"/>
        <pc:sldMkLst>
          <pc:docMk/>
          <pc:sldMk cId="3619262365" sldId="288"/>
        </pc:sldMkLst>
        <pc:spChg chg="mod">
          <ac:chgData name="David Wraight" userId="6af5a744-ae2d-4384-88ac-d59f657536e0" providerId="ADAL" clId="{7201B7A5-82C8-4941-B40E-6AEDCF8FD04B}" dt="2021-09-04T21:13:39.419" v="180" actId="20577"/>
          <ac:spMkLst>
            <pc:docMk/>
            <pc:sldMk cId="3619262365" sldId="288"/>
            <ac:spMk id="7" creationId="{7717B3ED-CD14-4B98-B877-5DE2F87A2B6C}"/>
          </ac:spMkLst>
        </pc:spChg>
        <pc:picChg chg="del mod">
          <ac:chgData name="David Wraight" userId="6af5a744-ae2d-4384-88ac-d59f657536e0" providerId="ADAL" clId="{7201B7A5-82C8-4941-B40E-6AEDCF8FD04B}" dt="2021-09-04T21:16:21.204" v="186" actId="478"/>
          <ac:picMkLst>
            <pc:docMk/>
            <pc:sldMk cId="3619262365" sldId="288"/>
            <ac:picMk id="3" creationId="{5617F74F-C99D-49EB-BA78-D1161758D33F}"/>
          </ac:picMkLst>
        </pc:picChg>
        <pc:picChg chg="add mod">
          <ac:chgData name="David Wraight" userId="6af5a744-ae2d-4384-88ac-d59f657536e0" providerId="ADAL" clId="{7201B7A5-82C8-4941-B40E-6AEDCF8FD04B}" dt="2021-09-04T21:16:25.002" v="187" actId="1076"/>
          <ac:picMkLst>
            <pc:docMk/>
            <pc:sldMk cId="3619262365" sldId="288"/>
            <ac:picMk id="4" creationId="{A102C87A-925B-4F13-B21A-35864489583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sym typeface="Noteworthy Bold" charset="0"/>
              </a:rPr>
              <a:t>Click to edit Master text styles</a:t>
            </a:r>
          </a:p>
          <a:p>
            <a:pPr lvl="1"/>
            <a:r>
              <a:rPr lang="en-US" noProof="0">
                <a:sym typeface="Noteworthy Bold" charset="0"/>
              </a:rPr>
              <a:t>Second level</a:t>
            </a:r>
          </a:p>
          <a:p>
            <a:pPr lvl="2"/>
            <a:r>
              <a:rPr lang="en-US" noProof="0">
                <a:sym typeface="Noteworthy Bold" charset="0"/>
              </a:rPr>
              <a:t>Third level</a:t>
            </a:r>
          </a:p>
          <a:p>
            <a:pPr lvl="3"/>
            <a:r>
              <a:rPr lang="en-US" noProof="0">
                <a:sym typeface="Noteworthy Bold" charset="0"/>
              </a:rPr>
              <a:t>Fourth level</a:t>
            </a:r>
          </a:p>
          <a:p>
            <a:pPr lvl="4"/>
            <a:r>
              <a:rPr lang="en-US" noProof="0">
                <a:sym typeface="Noteworthy Bold" charset="0"/>
              </a:rPr>
              <a:t>Fifth level</a:t>
            </a:r>
          </a:p>
        </p:txBody>
      </p:sp>
    </p:spTree>
    <p:extLst>
      <p:ext uri="{BB962C8B-B14F-4D97-AF65-F5344CB8AC3E}">
        <p14:creationId xmlns:p14="http://schemas.microsoft.com/office/powerpoint/2010/main" val="2836740654"/>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1pPr>
    <a:lvl2pPr marL="3429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87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1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9101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6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246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17726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5896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62294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5525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5444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62525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5525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1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6705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Helvetica Light"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81883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210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648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9162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0930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092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1898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01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0142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Helvetica Light"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97237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0000"/>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584200" rtl="0" eaLnBrk="0" fontAlgn="base" hangingPunct="0">
        <a:spcBef>
          <a:spcPct val="0"/>
        </a:spcBef>
        <a:spcAft>
          <a:spcPct val="0"/>
        </a:spcAft>
        <a:defRPr sz="8000">
          <a:solidFill>
            <a:srgbClr val="FFFFFF"/>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2pPr>
      <a:lvl3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3pPr>
      <a:lvl4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4pPr>
      <a:lvl5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9pPr>
    </p:titleStyle>
    <p:bodyStyle>
      <a:lvl1pPr marL="342900" indent="-3429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1pPr>
      <a:lvl2pPr marL="342900" indent="1143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2pPr>
      <a:lvl3pPr marL="685800" indent="2286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3pPr>
      <a:lvl4pPr marL="1028700" indent="3429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4pPr>
      <a:lvl5pPr marL="1371600" indent="4572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5pPr>
      <a:lvl6pPr marL="1828800" algn="l" defTabSz="584200" rtl="0" fontAlgn="base" hangingPunct="0">
        <a:spcBef>
          <a:spcPts val="4200"/>
        </a:spcBef>
        <a:spcAft>
          <a:spcPct val="0"/>
        </a:spcAft>
        <a:defRPr sz="3800">
          <a:solidFill>
            <a:srgbClr val="FFFFFF"/>
          </a:solidFill>
          <a:latin typeface="+mn-lt"/>
          <a:ea typeface="+mn-ea"/>
          <a:cs typeface="+mn-cs"/>
          <a:sym typeface="Helvetica Light" charset="0"/>
        </a:defRPr>
      </a:lvl6pPr>
      <a:lvl7pPr marL="2286000" algn="l" defTabSz="584200" rtl="0" fontAlgn="base" hangingPunct="0">
        <a:spcBef>
          <a:spcPts val="4200"/>
        </a:spcBef>
        <a:spcAft>
          <a:spcPct val="0"/>
        </a:spcAft>
        <a:defRPr sz="3800">
          <a:solidFill>
            <a:srgbClr val="FFFFFF"/>
          </a:solidFill>
          <a:latin typeface="+mn-lt"/>
          <a:ea typeface="+mn-ea"/>
          <a:cs typeface="+mn-cs"/>
          <a:sym typeface="Helvetica Light" charset="0"/>
        </a:defRPr>
      </a:lvl7pPr>
      <a:lvl8pPr marL="2743200" algn="l" defTabSz="584200" rtl="0" fontAlgn="base" hangingPunct="0">
        <a:spcBef>
          <a:spcPts val="4200"/>
        </a:spcBef>
        <a:spcAft>
          <a:spcPct val="0"/>
        </a:spcAft>
        <a:defRPr sz="3800">
          <a:solidFill>
            <a:srgbClr val="FFFFFF"/>
          </a:solidFill>
          <a:latin typeface="+mn-lt"/>
          <a:ea typeface="+mn-ea"/>
          <a:cs typeface="+mn-cs"/>
          <a:sym typeface="Helvetica Light" charset="0"/>
        </a:defRPr>
      </a:lvl8pPr>
      <a:lvl9pPr marL="3200400" algn="l" defTabSz="584200" rtl="0" fontAlgn="base" hangingPunct="0">
        <a:spcBef>
          <a:spcPts val="4200"/>
        </a:spcBef>
        <a:spcAft>
          <a:spcPct val="0"/>
        </a:spcAft>
        <a:defRPr sz="3800">
          <a:solidFill>
            <a:srgbClr val="FFFFFF"/>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000000"/>
        </a:solidFill>
        <a:effectLst/>
      </p:bgPr>
    </p:bg>
    <p:spTree>
      <p:nvGrpSpPr>
        <p:cNvPr id="1" name=""/>
        <p:cNvGrpSpPr/>
        <p:nvPr/>
      </p:nvGrpSpPr>
      <p:grpSpPr>
        <a:xfrm>
          <a:off x="0" y="0"/>
          <a:ext cx="0" cy="0"/>
          <a:chOff x="0" y="0"/>
          <a:chExt cx="0" cy="0"/>
        </a:xfrm>
      </p:grpSpPr>
      <p:sp>
        <p:nvSpPr>
          <p:cNvPr id="2050" name="Rectangle 1"/>
          <p:cNvSpPr>
            <a:spLocks noGrp="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84200" rtl="0" eaLnBrk="0" fontAlgn="base" hangingPunct="0">
        <a:spcBef>
          <a:spcPct val="0"/>
        </a:spcBef>
        <a:spcAft>
          <a:spcPct val="0"/>
        </a:spcAft>
        <a:defRPr sz="8000">
          <a:solidFill>
            <a:srgbClr val="FFFFFF"/>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2pPr>
      <a:lvl3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3pPr>
      <a:lvl4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4pPr>
      <a:lvl5pPr algn="ctr" defTabSz="584200" rtl="0" eaLnBrk="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5pPr>
      <a:lvl6pPr marL="4572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6pPr>
      <a:lvl7pPr marL="9144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7pPr>
      <a:lvl8pPr marL="13716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8pPr>
      <a:lvl9pPr marL="1828800" algn="ctr" defTabSz="584200" rtl="0" fontAlgn="base" hangingPunct="0">
        <a:spcBef>
          <a:spcPct val="0"/>
        </a:spcBef>
        <a:spcAft>
          <a:spcPct val="0"/>
        </a:spcAft>
        <a:defRPr sz="8000">
          <a:solidFill>
            <a:srgbClr val="FFFFFF"/>
          </a:solidFill>
          <a:latin typeface="Helvetica Light" charset="0"/>
          <a:ea typeface="Helvetica Light" charset="0"/>
          <a:cs typeface="Helvetica Light" charset="0"/>
          <a:sym typeface="Helvetica Light" charset="0"/>
        </a:defRPr>
      </a:lvl9pPr>
    </p:titleStyle>
    <p:bodyStyle>
      <a:lvl1pPr marL="342900" indent="-3429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1pPr>
      <a:lvl2pPr marL="342900" indent="1143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2pPr>
      <a:lvl3pPr marL="685800" indent="2286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3pPr>
      <a:lvl4pPr marL="1028700" indent="3429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4pPr>
      <a:lvl5pPr marL="1371600" indent="457200" algn="l" defTabSz="584200" rtl="0" eaLnBrk="0" fontAlgn="base" hangingPunct="0">
        <a:spcBef>
          <a:spcPts val="4200"/>
        </a:spcBef>
        <a:spcAft>
          <a:spcPct val="0"/>
        </a:spcAft>
        <a:defRPr sz="3800">
          <a:solidFill>
            <a:srgbClr val="FFFFFF"/>
          </a:solidFill>
          <a:latin typeface="+mn-lt"/>
          <a:ea typeface="+mn-ea"/>
          <a:cs typeface="+mn-cs"/>
          <a:sym typeface="Helvetica Light" charset="0"/>
        </a:defRPr>
      </a:lvl5pPr>
      <a:lvl6pPr marL="1828800" algn="l" defTabSz="584200" rtl="0" fontAlgn="base" hangingPunct="0">
        <a:spcBef>
          <a:spcPts val="4200"/>
        </a:spcBef>
        <a:spcAft>
          <a:spcPct val="0"/>
        </a:spcAft>
        <a:defRPr sz="3800">
          <a:solidFill>
            <a:srgbClr val="FFFFFF"/>
          </a:solidFill>
          <a:latin typeface="+mn-lt"/>
          <a:ea typeface="+mn-ea"/>
          <a:cs typeface="+mn-cs"/>
          <a:sym typeface="Helvetica Light" charset="0"/>
        </a:defRPr>
      </a:lvl6pPr>
      <a:lvl7pPr marL="2286000" algn="l" defTabSz="584200" rtl="0" fontAlgn="base" hangingPunct="0">
        <a:spcBef>
          <a:spcPts val="4200"/>
        </a:spcBef>
        <a:spcAft>
          <a:spcPct val="0"/>
        </a:spcAft>
        <a:defRPr sz="3800">
          <a:solidFill>
            <a:srgbClr val="FFFFFF"/>
          </a:solidFill>
          <a:latin typeface="+mn-lt"/>
          <a:ea typeface="+mn-ea"/>
          <a:cs typeface="+mn-cs"/>
          <a:sym typeface="Helvetica Light" charset="0"/>
        </a:defRPr>
      </a:lvl7pPr>
      <a:lvl8pPr marL="2743200" algn="l" defTabSz="584200" rtl="0" fontAlgn="base" hangingPunct="0">
        <a:spcBef>
          <a:spcPts val="4200"/>
        </a:spcBef>
        <a:spcAft>
          <a:spcPct val="0"/>
        </a:spcAft>
        <a:defRPr sz="3800">
          <a:solidFill>
            <a:srgbClr val="FFFFFF"/>
          </a:solidFill>
          <a:latin typeface="+mn-lt"/>
          <a:ea typeface="+mn-ea"/>
          <a:cs typeface="+mn-cs"/>
          <a:sym typeface="Helvetica Light" charset="0"/>
        </a:defRPr>
      </a:lvl8pPr>
      <a:lvl9pPr marL="3200400" algn="l" defTabSz="584200" rtl="0" fontAlgn="base" hangingPunct="0">
        <a:spcBef>
          <a:spcPts val="4200"/>
        </a:spcBef>
        <a:spcAft>
          <a:spcPct val="0"/>
        </a:spcAft>
        <a:defRPr sz="3800">
          <a:solidFill>
            <a:srgbClr val="FFFFFF"/>
          </a:solidFill>
          <a:latin typeface="+mn-lt"/>
          <a:ea typeface="+mn-ea"/>
          <a:cs typeface="+mn-cs"/>
          <a:sym typeface="Helvetica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565941" y="2057400"/>
            <a:ext cx="12177713" cy="579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sz="2000" b="1" dirty="0"/>
          </a:p>
        </p:txBody>
      </p:sp>
      <p:pic>
        <p:nvPicPr>
          <p:cNvPr id="6" name="Picture 5" descr="A picture containing text, outdoor, silhouette&#10;&#10;Description automatically generated">
            <a:extLst>
              <a:ext uri="{FF2B5EF4-FFF2-40B4-BE49-F238E27FC236}">
                <a16:creationId xmlns:a16="http://schemas.microsoft.com/office/drawing/2014/main" id="{FA8A5D35-0790-4CA8-9CB8-289FDFE24D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0" y="1371600"/>
            <a:ext cx="8788400" cy="6591300"/>
          </a:xfrm>
          <a:prstGeom prst="rect">
            <a:avLst/>
          </a:prstGeom>
        </p:spPr>
      </p:pic>
    </p:spTree>
    <p:extLst>
      <p:ext uri="{BB962C8B-B14F-4D97-AF65-F5344CB8AC3E}">
        <p14:creationId xmlns:p14="http://schemas.microsoft.com/office/powerpoint/2010/main" val="6871070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565941" y="2057400"/>
            <a:ext cx="12177713" cy="579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sz="2000" b="1" dirty="0"/>
          </a:p>
        </p:txBody>
      </p:sp>
      <p:pic>
        <p:nvPicPr>
          <p:cNvPr id="4" name="Picture 3" descr="Graphical user interface, text, email&#10;&#10;Description automatically generated">
            <a:extLst>
              <a:ext uri="{FF2B5EF4-FFF2-40B4-BE49-F238E27FC236}">
                <a16:creationId xmlns:a16="http://schemas.microsoft.com/office/drawing/2014/main" id="{74E5F34B-143C-4AFD-9AB6-F8299B037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2600" y="457200"/>
            <a:ext cx="4216818" cy="6365008"/>
          </a:xfrm>
          <a:prstGeom prst="rect">
            <a:avLst/>
          </a:prstGeom>
        </p:spPr>
      </p:pic>
      <p:sp>
        <p:nvSpPr>
          <p:cNvPr id="5" name="TextBox 4">
            <a:extLst>
              <a:ext uri="{FF2B5EF4-FFF2-40B4-BE49-F238E27FC236}">
                <a16:creationId xmlns:a16="http://schemas.microsoft.com/office/drawing/2014/main" id="{F584EA19-0C75-4932-B514-44519FDAECFE}"/>
              </a:ext>
            </a:extLst>
          </p:cNvPr>
          <p:cNvSpPr txBox="1"/>
          <p:nvPr/>
        </p:nvSpPr>
        <p:spPr>
          <a:xfrm>
            <a:off x="567278" y="7010400"/>
            <a:ext cx="11887200" cy="2123658"/>
          </a:xfrm>
          <a:prstGeom prst="rect">
            <a:avLst/>
          </a:prstGeom>
          <a:noFill/>
        </p:spPr>
        <p:txBody>
          <a:bodyPr wrap="square">
            <a:spAutoFit/>
          </a:bodyPr>
          <a:lstStyle/>
          <a:p>
            <a:r>
              <a:rPr lang="en-AU" sz="4400" dirty="0">
                <a:effectLst/>
                <a:latin typeface="Arial" panose="020B0604020202020204" pitchFamily="34" charset="0"/>
                <a:ea typeface="Calibri" panose="020F0502020204030204" pitchFamily="34" charset="0"/>
              </a:rPr>
              <a:t>“The most important single crisis in developed countries is dad-deprived children and especially dad-­deprived boys.”</a:t>
            </a:r>
            <a:endParaRPr lang="en-AU" dirty="0"/>
          </a:p>
        </p:txBody>
      </p:sp>
    </p:spTree>
    <p:extLst>
      <p:ext uri="{BB962C8B-B14F-4D97-AF65-F5344CB8AC3E}">
        <p14:creationId xmlns:p14="http://schemas.microsoft.com/office/powerpoint/2010/main" val="524831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482601" y="533400"/>
            <a:ext cx="12192000" cy="807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r>
              <a:rPr lang="en-US" sz="4000" b="1" dirty="0"/>
              <a:t>Luke 15:11-32</a:t>
            </a:r>
          </a:p>
          <a:p>
            <a:endParaRPr lang="en-US" sz="2000" b="1" dirty="0"/>
          </a:p>
          <a:p>
            <a:pPr algn="l"/>
            <a:r>
              <a:rPr lang="en-US" sz="3600" i="1" dirty="0"/>
              <a:t>Jesus continued: “There was a man who had two sons. The younger one said to his father, ‘Father, give me my share of the estate.’ So he divided his property between them.</a:t>
            </a:r>
          </a:p>
          <a:p>
            <a:pPr algn="l"/>
            <a:r>
              <a:rPr lang="en-US" sz="3600" i="1" dirty="0"/>
              <a:t>“Not long after that, the younger son got together all he had, set off for a distant country and there squandered his wealth in wild living. After he had spent everything, there was a severe famine in that whole country, and he began to be in need. So he went and hired himself out to a citizen of that country, who sent him to his fields to feed pigs. He longed to fill his stomach with the pods that the pigs were eating, but no one gave him anything.</a:t>
            </a:r>
          </a:p>
        </p:txBody>
      </p:sp>
    </p:spTree>
    <p:extLst>
      <p:ext uri="{BB962C8B-B14F-4D97-AF65-F5344CB8AC3E}">
        <p14:creationId xmlns:p14="http://schemas.microsoft.com/office/powerpoint/2010/main" val="294387892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558800" y="914400"/>
            <a:ext cx="12177713" cy="746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sz="2000" b="1" dirty="0"/>
          </a:p>
          <a:p>
            <a:pPr algn="l"/>
            <a:r>
              <a:rPr lang="en-US" sz="3600" i="1" dirty="0"/>
              <a:t>When he came to his senses, he said, ‘How many of my father’s hired servants have food to spare, and here I am starving to death! I will set out and go back to my father and say to him: Father, I have sinned against heaven and against you. I am no longer worthy to be called your son; make me like one of your hired servants.’ </a:t>
            </a:r>
          </a:p>
          <a:p>
            <a:pPr algn="l"/>
            <a:r>
              <a:rPr lang="en-US" sz="3600" i="1" dirty="0"/>
              <a:t>So he got up and went to his father.</a:t>
            </a:r>
          </a:p>
          <a:p>
            <a:pPr algn="l"/>
            <a:endParaRPr lang="en-US" sz="1600" i="1" dirty="0"/>
          </a:p>
          <a:p>
            <a:pPr algn="l"/>
            <a:r>
              <a:rPr lang="en-US" sz="3600" i="1" dirty="0"/>
              <a:t>But while he was still a long way off, his father saw him and was filled with compassion for him; he ran to his son, threw his arms around him and kissed him.</a:t>
            </a:r>
          </a:p>
          <a:p>
            <a:pPr algn="l"/>
            <a:endParaRPr lang="en-US" sz="1600" i="1" dirty="0"/>
          </a:p>
          <a:p>
            <a:pPr algn="l"/>
            <a:r>
              <a:rPr lang="en-US" sz="3600" i="1" dirty="0"/>
              <a:t>The son said to him, ‘Father, I have sinned against heaven and against you. I am no longer worthy to be called your son.’</a:t>
            </a:r>
          </a:p>
        </p:txBody>
      </p:sp>
    </p:spTree>
    <p:extLst>
      <p:ext uri="{BB962C8B-B14F-4D97-AF65-F5344CB8AC3E}">
        <p14:creationId xmlns:p14="http://schemas.microsoft.com/office/powerpoint/2010/main" val="18765279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565941" y="533400"/>
            <a:ext cx="12177713" cy="746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l"/>
            <a:r>
              <a:rPr lang="en-US" sz="3600" i="1" dirty="0"/>
              <a:t>But the father said to his servants, ‘Quick! Bring the best robe and put it on him. Put a ring on his finger and sandals on his feet. Bring the fattened calf and kill it. Let’s have a feast and celebrate. For this son of mine was dead and is alive again; he was lost and is found.’ So they began to celebrate.</a:t>
            </a:r>
          </a:p>
          <a:p>
            <a:pPr algn="l"/>
            <a:endParaRPr lang="en-US" sz="1600" i="1" dirty="0"/>
          </a:p>
          <a:p>
            <a:pPr algn="l"/>
            <a:r>
              <a:rPr lang="en-US" sz="3600" i="1" dirty="0"/>
              <a:t>Meanwhile, the older son was in the field. When he came near the house, he heard music and dancing. So he called one of the servants and asked him what was going on. ‘Your brother has come,’ he replied, ‘and your father has killed the fattened calf because he has him back safe and sound.’</a:t>
            </a:r>
          </a:p>
        </p:txBody>
      </p:sp>
    </p:spTree>
    <p:extLst>
      <p:ext uri="{BB962C8B-B14F-4D97-AF65-F5344CB8AC3E}">
        <p14:creationId xmlns:p14="http://schemas.microsoft.com/office/powerpoint/2010/main" val="38672015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p:cNvSpPr>
          <p:nvPr/>
        </p:nvSpPr>
        <p:spPr bwMode="auto">
          <a:xfrm>
            <a:off x="565941" y="762000"/>
            <a:ext cx="12177713" cy="723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sz="2000" b="1" dirty="0"/>
          </a:p>
          <a:p>
            <a:pPr algn="l"/>
            <a:r>
              <a:rPr lang="en-US" sz="3600" i="1" dirty="0"/>
              <a:t>The older brother became angry and refused to go in. So his father went out and pleaded with him. But he answered his father, ‘Look! All these years I’ve been slaving for you and never disobeyed your orders. Yet you never gave me even a young goat so I could celebrate with my friends. But when this son of yours who has squandered your property with prostitutes comes home, you kill the fattened calf for him!’</a:t>
            </a:r>
          </a:p>
          <a:p>
            <a:pPr algn="l"/>
            <a:endParaRPr lang="en-US" sz="1600" i="1" dirty="0"/>
          </a:p>
          <a:p>
            <a:pPr algn="l"/>
            <a:r>
              <a:rPr lang="en-US" sz="3600" i="1" dirty="0"/>
              <a:t>‘My son,’ the father said, ‘you are always with me, and everything I have is yours. But we had to celebrate and be glad, because this brother of yours was dead and is alive again; he was lost and is found.’</a:t>
            </a:r>
          </a:p>
        </p:txBody>
      </p:sp>
    </p:spTree>
    <p:extLst>
      <p:ext uri="{BB962C8B-B14F-4D97-AF65-F5344CB8AC3E}">
        <p14:creationId xmlns:p14="http://schemas.microsoft.com/office/powerpoint/2010/main" val="38672015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5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outdoor, person, hill, silhouette&#10;&#10;Description automatically generated">
            <a:extLst>
              <a:ext uri="{FF2B5EF4-FFF2-40B4-BE49-F238E27FC236}">
                <a16:creationId xmlns:a16="http://schemas.microsoft.com/office/drawing/2014/main" id="{5617F74F-C99D-49EB-BA78-D1161758D3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634" y="1219200"/>
            <a:ext cx="11081531" cy="7923295"/>
          </a:xfrm>
          <a:prstGeom prst="rect">
            <a:avLst/>
          </a:prstGeom>
        </p:spPr>
      </p:pic>
      <p:sp>
        <p:nvSpPr>
          <p:cNvPr id="7" name="TextBox 6">
            <a:extLst>
              <a:ext uri="{FF2B5EF4-FFF2-40B4-BE49-F238E27FC236}">
                <a16:creationId xmlns:a16="http://schemas.microsoft.com/office/drawing/2014/main" id="{7717B3ED-CD14-4B98-B877-5DE2F87A2B6C}"/>
              </a:ext>
            </a:extLst>
          </p:cNvPr>
          <p:cNvSpPr txBox="1"/>
          <p:nvPr/>
        </p:nvSpPr>
        <p:spPr>
          <a:xfrm>
            <a:off x="3250865" y="304800"/>
            <a:ext cx="6503068" cy="769441"/>
          </a:xfrm>
          <a:prstGeom prst="rect">
            <a:avLst/>
          </a:prstGeom>
          <a:noFill/>
        </p:spPr>
        <p:txBody>
          <a:bodyPr wrap="square">
            <a:spAutoFit/>
          </a:bodyPr>
          <a:lstStyle/>
          <a:p>
            <a:r>
              <a:rPr lang="en-US" sz="4400" b="1" dirty="0"/>
              <a:t>Being a Father</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717B3ED-CD14-4B98-B877-5DE2F87A2B6C}"/>
              </a:ext>
            </a:extLst>
          </p:cNvPr>
          <p:cNvSpPr txBox="1"/>
          <p:nvPr/>
        </p:nvSpPr>
        <p:spPr>
          <a:xfrm>
            <a:off x="3250865" y="304800"/>
            <a:ext cx="6503068" cy="1446550"/>
          </a:xfrm>
          <a:prstGeom prst="rect">
            <a:avLst/>
          </a:prstGeom>
          <a:noFill/>
        </p:spPr>
        <p:txBody>
          <a:bodyPr wrap="square">
            <a:spAutoFit/>
          </a:bodyPr>
          <a:lstStyle/>
          <a:p>
            <a:r>
              <a:rPr lang="en-US" sz="4400" b="1" dirty="0"/>
              <a:t>Psalm 68:5 God is a Father to the fatherless</a:t>
            </a:r>
          </a:p>
        </p:txBody>
      </p:sp>
      <p:pic>
        <p:nvPicPr>
          <p:cNvPr id="4" name="Picture 3" descr="A picture containing night sky&#10;&#10;Description automatically generated">
            <a:extLst>
              <a:ext uri="{FF2B5EF4-FFF2-40B4-BE49-F238E27FC236}">
                <a16:creationId xmlns:a16="http://schemas.microsoft.com/office/drawing/2014/main" id="{A102C87A-925B-4F13-B21A-3586448958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 y="2125579"/>
            <a:ext cx="13004800" cy="7315200"/>
          </a:xfrm>
          <a:prstGeom prst="rect">
            <a:avLst/>
          </a:prstGeom>
        </p:spPr>
      </p:pic>
    </p:spTree>
    <p:extLst>
      <p:ext uri="{BB962C8B-B14F-4D97-AF65-F5344CB8AC3E}">
        <p14:creationId xmlns:p14="http://schemas.microsoft.com/office/powerpoint/2010/main" val="3619262365"/>
      </p:ext>
    </p:extLst>
  </p:cSld>
  <p:clrMapOvr>
    <a:masterClrMapping/>
  </p:clrMapOvr>
  <p:transition spd="slow">
    <p:fade/>
  </p:transition>
</p:sld>
</file>

<file path=ppt/theme/theme1.xml><?xml version="1.0" encoding="utf-8"?>
<a:theme xmlns:a="http://schemas.openxmlformats.org/drawingml/2006/main" name="1_Office Theme">
  <a:themeElements>
    <a:clrScheme name="">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94EB3"/>
            </a:gs>
            <a:gs pos="100000">
              <a:srgbClr val="002967"/>
            </a:gs>
          </a:gsLst>
          <a:lin ang="5400000"/>
        </a:gra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gradFill rotWithShape="0">
          <a:gsLst>
            <a:gs pos="0">
              <a:srgbClr val="094EB3"/>
            </a:gs>
            <a:gs pos="100000">
              <a:srgbClr val="002967"/>
            </a:gs>
          </a:gsLst>
          <a:lin ang="5400000"/>
        </a:gra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2_Office Theme">
  <a:themeElements>
    <a:clrScheme name="">
      <a:dk1>
        <a:srgbClr val="000000"/>
      </a:dk1>
      <a:lt1>
        <a:srgbClr val="000000"/>
      </a:lt1>
      <a:dk2>
        <a:srgbClr val="000000"/>
      </a:dk2>
      <a:lt2>
        <a:srgbClr val="808080"/>
      </a:lt2>
      <a:accent1>
        <a:srgbClr val="BBE0E3"/>
      </a:accent1>
      <a:accent2>
        <a:srgbClr val="333399"/>
      </a:accent2>
      <a:accent3>
        <a:srgbClr val="AAAAAA"/>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94EB3"/>
            </a:gs>
            <a:gs pos="100000">
              <a:srgbClr val="002967"/>
            </a:gs>
          </a:gsLst>
          <a:lin ang="5400000"/>
        </a:gra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gradFill rotWithShape="0">
          <a:gsLst>
            <a:gs pos="0">
              <a:srgbClr val="094EB3"/>
            </a:gs>
            <a:gs pos="100000">
              <a:srgbClr val="002967"/>
            </a:gs>
          </a:gsLst>
          <a:lin ang="5400000"/>
        </a:gra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Helvetica Light" charset="0"/>
            <a:ea typeface="Helvetica Light" charset="0"/>
            <a:cs typeface="Helvetica Light" charset="0"/>
            <a:sym typeface="Helvetica Light"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599</Words>
  <Application>Microsoft Office PowerPoint</Application>
  <PresentationFormat>Custom</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Helvetica Light</vt:lpstr>
      <vt:lpstr>Noteworthy Bold</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Davids Laptop</dc:creator>
  <cp:lastModifiedBy>David Wraight</cp:lastModifiedBy>
  <cp:revision>33</cp:revision>
  <dcterms:modified xsi:type="dcterms:W3CDTF">2021-09-04T21:17:47Z</dcterms:modified>
</cp:coreProperties>
</file>